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Gyógytestnevelés tanítására felkészítő szakirányú továbbképzési szak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hu-HU" dirty="0" smtClean="0"/>
              <a:t>„Az egészség nagy kincs, az egyetlen, amely arra érdemes, hogy ne csak időt, verejtéket, fáradtságot, vagyont vesztegessünk rá, de még az életünket is kockára tegyük a nyomában, hiszen nélküle az élet csak szánalmas botrány. Nélküle Kéj, Bölcsesség, Tudomány, Erény elfakul l és elernyed…” /Montaigne/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 smtClean="0"/>
              <a:t>Készítette: Szilágyi Gabriella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66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Távlati céljaim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 smtClean="0"/>
              <a:t>Gyógytestnevelés  beépítése az óvodai gyakorlatba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További önképzések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252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Köszönöm figyelmüket!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746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képzés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Olyan szakemberek szakirányú továbbképzése, akik az alapképzésben szerzett pedagógiai, pszichológiai, testnevelési műveltségtartalmak ismeretében képesek az óvodás és iskolás gyermekek speciális könnyített és gyógytestnevelési feladatainak ellátására.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30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Főbb tanulmányi területek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Anatómia</a:t>
            </a:r>
          </a:p>
          <a:p>
            <a:r>
              <a:rPr lang="hu-HU" dirty="0" smtClean="0"/>
              <a:t>Élettan és egészségtan</a:t>
            </a:r>
          </a:p>
          <a:p>
            <a:r>
              <a:rPr lang="hu-HU" dirty="0" smtClean="0"/>
              <a:t>Ortopédia</a:t>
            </a:r>
          </a:p>
          <a:p>
            <a:r>
              <a:rPr lang="hu-HU" dirty="0" smtClean="0"/>
              <a:t>Belgyógyászat</a:t>
            </a:r>
          </a:p>
          <a:p>
            <a:r>
              <a:rPr lang="hu-HU" dirty="0" smtClean="0"/>
              <a:t>Gyógytestnevelés módszertana</a:t>
            </a:r>
          </a:p>
          <a:p>
            <a:r>
              <a:rPr lang="hu-HU" dirty="0" smtClean="0"/>
              <a:t>Gyakorlatvezetés és elemzés</a:t>
            </a:r>
          </a:p>
          <a:p>
            <a:r>
              <a:rPr lang="hu-HU" dirty="0" smtClean="0"/>
              <a:t>Könnyített és gyógytestnevelés szervezése és tervezése</a:t>
            </a:r>
          </a:p>
          <a:p>
            <a:r>
              <a:rPr lang="hu-HU" dirty="0" smtClean="0"/>
              <a:t>Mozgáskommunikációs tréning</a:t>
            </a:r>
          </a:p>
          <a:p>
            <a:r>
              <a:rPr lang="hu-HU" dirty="0" smtClean="0"/>
              <a:t>Tanügyi-jogi ismeretek</a:t>
            </a:r>
          </a:p>
          <a:p>
            <a:r>
              <a:rPr lang="hu-HU" dirty="0" smtClean="0"/>
              <a:t>Gyógytestnevelés-történet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5000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képzés szükségszerűsége az intézmény szempontjából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 smtClean="0"/>
              <a:t>Az intézmény alaptevékenysége magába foglalja a sajátos nevelési igényű gyermeke nevelését az alábbi fogyatékossági típusokban: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Beszédfogyatékos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Testi-,érzékszervi-,értelmi fogyatékos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megismerő funkciók vagy a viselkedés fejlődésének organikus okokra visszavezethető tartós és súlyos rendellenességével küzd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sajátos nevelési igényű gyermeke óvodai nevelésének irányelveit a 2/2005 (III.1) OM rendelet szabályozza. Ebből következik, hogy az integráltan fejlesztett gyermek részére biztosítani kell azon </a:t>
            </a:r>
            <a:r>
              <a:rPr lang="hu-HU" dirty="0" err="1" smtClean="0"/>
              <a:t>speciálsi</a:t>
            </a:r>
            <a:r>
              <a:rPr lang="hu-HU" dirty="0" smtClean="0"/>
              <a:t> eszközöket, egészségügyi habilitációs, rehabilitációs ellátást, amelyekre a szakértői bizottság javaslatot tesz.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584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képzés választásának okai részemről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Testi-lelki-szellemi gyógyítási ismereteim bővítése egy olyan eljárással, amely kifejezetten óvodában alkalmazható</a:t>
            </a:r>
          </a:p>
          <a:p>
            <a:endParaRPr lang="hu-HU" dirty="0"/>
          </a:p>
          <a:p>
            <a:r>
              <a:rPr lang="hu-HU" dirty="0" smtClean="0"/>
              <a:t>Kötelező továbbképzési kötelezettségem teljesítése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84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gyógytestnevelés feladata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Szerzett és veleszületett betegségek következtében kialakult egészségi állapot: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Helyreállítása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Gyógyítása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Rehabilitációja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Mindezeket  a testnevelés eszközeivel speciális gyakorlatokon és célirányos izomfejlesztésen keresztül éri el. </a:t>
            </a:r>
          </a:p>
        </p:txBody>
      </p:sp>
    </p:spTree>
    <p:extLst>
      <p:ext uri="{BB962C8B-B14F-4D97-AF65-F5344CB8AC3E}">
        <p14:creationId xmlns:p14="http://schemas.microsoft.com/office/powerpoint/2010/main" val="204128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gyógytestnevelésben ellátottak köre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Tartó és mozgató szervrendszer problémái: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Hanyagtartás</a:t>
            </a:r>
          </a:p>
          <a:p>
            <a:r>
              <a:rPr lang="hu-HU" dirty="0" smtClean="0"/>
              <a:t>Tartásgyengeség</a:t>
            </a:r>
          </a:p>
          <a:p>
            <a:r>
              <a:rPr lang="hu-HU" dirty="0" smtClean="0"/>
              <a:t>Tartáshibák</a:t>
            </a:r>
          </a:p>
          <a:p>
            <a:r>
              <a:rPr lang="hu-HU" dirty="0" err="1" smtClean="0"/>
              <a:t>Gerincdeformitások</a:t>
            </a:r>
            <a:endParaRPr lang="hu-HU" dirty="0" smtClean="0"/>
          </a:p>
          <a:p>
            <a:r>
              <a:rPr lang="hu-HU" dirty="0" smtClean="0"/>
              <a:t>Mellkas deformitások</a:t>
            </a:r>
          </a:p>
          <a:p>
            <a:r>
              <a:rPr lang="hu-HU" dirty="0" smtClean="0"/>
              <a:t>Csípő betegségei</a:t>
            </a:r>
          </a:p>
          <a:p>
            <a:r>
              <a:rPr lang="hu-HU" dirty="0" smtClean="0"/>
              <a:t>Térd betegségei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8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Belgyógyászati és egyéb betegségek: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Szívbetegségek</a:t>
            </a:r>
          </a:p>
          <a:p>
            <a:r>
              <a:rPr lang="hu-HU" dirty="0" smtClean="0"/>
              <a:t>Légzőszervi betegségek</a:t>
            </a:r>
          </a:p>
          <a:p>
            <a:r>
              <a:rPr lang="hu-HU" dirty="0" smtClean="0"/>
              <a:t>Hipertónia</a:t>
            </a:r>
          </a:p>
          <a:p>
            <a:r>
              <a:rPr lang="hu-HU" dirty="0" smtClean="0"/>
              <a:t>Anyagcsere betegségek</a:t>
            </a:r>
          </a:p>
          <a:p>
            <a:r>
              <a:rPr lang="hu-HU" dirty="0" err="1" smtClean="0"/>
              <a:t>Csőkkentlátók</a:t>
            </a:r>
            <a:endParaRPr lang="hu-HU" dirty="0" smtClean="0"/>
          </a:p>
          <a:p>
            <a:r>
              <a:rPr lang="hu-HU" dirty="0" smtClean="0"/>
              <a:t>Vegetatív </a:t>
            </a:r>
            <a:r>
              <a:rPr lang="hu-HU" dirty="0" err="1" smtClean="0"/>
              <a:t>distóniásak</a:t>
            </a:r>
            <a:endParaRPr lang="hu-HU" dirty="0" smtClean="0"/>
          </a:p>
          <a:p>
            <a:r>
              <a:rPr lang="hu-HU" dirty="0" smtClean="0"/>
              <a:t>Neurológiai betegségek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27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Gyógytestnevelés bevezetésének törvényi szabályzói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1991. évi LXIV. Törvény a Gyermek jogairól 24. cikk 1.</a:t>
            </a:r>
          </a:p>
          <a:p>
            <a:endParaRPr lang="hu-HU" dirty="0" smtClean="0"/>
          </a:p>
          <a:p>
            <a:r>
              <a:rPr lang="hu-HU" dirty="0" smtClean="0"/>
              <a:t>1993. évi LXXIX. Törvény a közoktatásról 35. § (8)</a:t>
            </a:r>
          </a:p>
          <a:p>
            <a:endParaRPr lang="hu-HU" dirty="0" smtClean="0"/>
          </a:p>
          <a:p>
            <a:r>
              <a:rPr lang="hu-HU" dirty="0" smtClean="0"/>
              <a:t>26/1997. (IX. 3. ) NM rendelet az iskola-egészségügyi ellátásról 1. § (1)</a:t>
            </a:r>
          </a:p>
          <a:p>
            <a:endParaRPr lang="hu-HU" dirty="0" smtClean="0"/>
          </a:p>
          <a:p>
            <a:r>
              <a:rPr lang="hu-HU" dirty="0" smtClean="0"/>
              <a:t>A 1161994. (VI. 8)MKM rendelet 5. § (2)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26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378</Words>
  <Application>Microsoft Office PowerPoint</Application>
  <PresentationFormat>Diavetítés a képernyőre (4:3 oldalarány)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Áramlás</vt:lpstr>
      <vt:lpstr>Gyógytestnevelés tanítására felkészítő szakirányú továbbképzési szak</vt:lpstr>
      <vt:lpstr>A képzés célja</vt:lpstr>
      <vt:lpstr>Főbb tanulmányi területek</vt:lpstr>
      <vt:lpstr>A képzés szükségszerűsége az intézmény szempontjából</vt:lpstr>
      <vt:lpstr>A képzés választásának okai részemről</vt:lpstr>
      <vt:lpstr>A gyógytestnevelés feladata</vt:lpstr>
      <vt:lpstr>A gyógytestnevelésben ellátottak köre</vt:lpstr>
      <vt:lpstr>PowerPoint bemutató</vt:lpstr>
      <vt:lpstr>Gyógytestnevelés bevezetésének törvényi szabályzói</vt:lpstr>
      <vt:lpstr>Távlati céljaim</vt:lpstr>
      <vt:lpstr>Köszönöm figyelmüket!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Gyógytestnevelés tanítására felkészítő szakirányú továbbképzési szak</dc:title>
  <dc:creator>USER</dc:creator>
  <cp:lastModifiedBy>Család</cp:lastModifiedBy>
  <cp:revision>11</cp:revision>
  <dcterms:created xsi:type="dcterms:W3CDTF">2012-09-15T15:58:34Z</dcterms:created>
  <dcterms:modified xsi:type="dcterms:W3CDTF">2012-09-27T19:31:02Z</dcterms:modified>
</cp:coreProperties>
</file>